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325" r:id="rId6"/>
    <p:sldId id="326" r:id="rId7"/>
    <p:sldId id="327" r:id="rId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0" autoAdjust="0"/>
    <p:restoredTop sz="95161" autoAdjust="0"/>
  </p:normalViewPr>
  <p:slideViewPr>
    <p:cSldViewPr snapToGrid="0" showGuides="1">
      <p:cViewPr varScale="1">
        <p:scale>
          <a:sx n="157" d="100"/>
          <a:sy n="157" d="100"/>
        </p:scale>
        <p:origin x="25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1/26/22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1/26/22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638E0496-E9BD-BE45-A26E-D904248ED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0837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Autosave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Sinclair,</a:t>
            </a:r>
          </a:p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AD54948-FE4A-6449-B1E7-E9CDBD29A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153988"/>
            <a:ext cx="87757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Procedure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CE3AEC7-417C-944A-91BE-A5B71C90C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354138"/>
            <a:ext cx="8229600" cy="5086350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Run IOC without autosave</a:t>
            </a:r>
          </a:p>
          <a:p>
            <a:pPr lvl="1">
              <a:buFont typeface="Wingdings" pitchFamily="2" charset="2"/>
              <a:buChar char="q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Observe that changes are lost when IOC is stopped and restarted</a:t>
            </a:r>
          </a:p>
          <a:p>
            <a:pPr lvl="1">
              <a:buFont typeface="Wingdings" pitchFamily="2" charset="2"/>
              <a:buChar char="q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Wingdings" pitchFamily="2" charset="2"/>
              <a:buChar char="q"/>
            </a:pPr>
            <a:r>
              <a:rPr lang="en-US" altLang="en-US" dirty="0">
                <a:ea typeface="ＭＳ Ｐゴシック" panose="020B0600070205080204" pitchFamily="34" charset="-128"/>
              </a:rPr>
              <a:t>Reconfigure with autosave and repeat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AD54948-FE4A-6449-B1E7-E9CDBD29A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153988"/>
            <a:ext cx="87757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 IOC without autosave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CE3AEC7-417C-944A-91BE-A5B71C90C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6581" y="885825"/>
            <a:ext cx="9282430" cy="5086350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Build and run IOC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cd 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sz="1800" dirty="0">
                <a:ea typeface="ＭＳ Ｐゴシック" panose="020B0600070205080204" pitchFamily="34" charset="-128"/>
              </a:rPr>
              <a:t>/examples/09_autosaveApp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make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cd 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sz="1800" dirty="0">
                <a:ea typeface="ＭＳ Ｐゴシック" panose="020B0600070205080204" pitchFamily="34" charset="-128"/>
              </a:rPr>
              <a:t>/examples/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iocBoot</a:t>
            </a:r>
            <a:r>
              <a:rPr lang="en-US" altLang="en-US" sz="1800" dirty="0"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ioc_autosave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./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st.cmd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In another window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css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–resource file:/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sz="1800" dirty="0">
                <a:ea typeface="ＭＳ Ｐゴシック" panose="020B0600070205080204" pitchFamily="34" charset="-128"/>
              </a:rPr>
              <a:t>/examples/09_autosaveApp/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opi</a:t>
            </a:r>
            <a:r>
              <a:rPr lang="en-US" altLang="en-US" sz="1800" dirty="0"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autosave.bob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Change the “limit” and “step”</a:t>
            </a: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403225" lvl="1" indent="0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Stop the IOC, start it again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Did “limit” and “step” retain what you entered?</a:t>
            </a: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A2530B-0821-AB4E-BF06-CA036437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058" y="4280387"/>
            <a:ext cx="2906410" cy="1874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12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AD54948-FE4A-6449-B1E7-E9CDBD29A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0" y="153988"/>
            <a:ext cx="87757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Configure IOC with autosave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7CE3AEC7-417C-944A-91BE-A5B71C90CE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8996" y="852855"/>
            <a:ext cx="9282430" cy="5774522"/>
          </a:xfrm>
        </p:spPr>
        <p:txBody>
          <a:bodyPr/>
          <a:lstStyle/>
          <a:p>
            <a:pPr marL="403225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Update IOC config and run IOC</a:t>
            </a: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Note the “Include AUTOSAVE support” section in here:</a:t>
            </a: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gedit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sz="1800" dirty="0">
                <a:ea typeface="ＭＳ Ｐゴシック" panose="020B0600070205080204" pitchFamily="34" charset="-128"/>
              </a:rPr>
              <a:t>/examples/09_autosaveApp/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src</a:t>
            </a:r>
            <a:r>
              <a:rPr lang="en-US" altLang="en-US" sz="1800" dirty="0"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Makefile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So autosave support was already included, but not configured.</a:t>
            </a: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Adjust the IOC startup file, save it, then run IOC</a:t>
            </a: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cd 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ics</a:t>
            </a:r>
            <a:r>
              <a:rPr lang="en-US" altLang="en-US" sz="1800" dirty="0">
                <a:ea typeface="ＭＳ Ｐゴシック" panose="020B0600070205080204" pitchFamily="34" charset="-128"/>
              </a:rPr>
              <a:t>/examples/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iocBoot</a:t>
            </a:r>
            <a:r>
              <a:rPr lang="en-US" altLang="en-US" sz="1800" dirty="0">
                <a:ea typeface="ＭＳ Ｐゴシック" panose="020B0600070205080204" pitchFamily="34" charset="-128"/>
              </a:rPr>
              <a:t>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ioc_autosave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 err="1">
                <a:ea typeface="ＭＳ Ｐゴシック" panose="020B0600070205080204" pitchFamily="34" charset="-128"/>
              </a:rPr>
              <a:t>gedit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st.cmd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800" dirty="0">
                <a:ea typeface="ＭＳ Ｐゴシック" panose="020B0600070205080204" pitchFamily="34" charset="-128"/>
              </a:rPr>
              <a:t>./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st.cmd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When you now adjust “limit” and “step”,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wait 5 seconds,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stop and restart the IOC,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does it retain what you entered?</a:t>
            </a:r>
          </a:p>
          <a:p>
            <a:pPr marL="744538" lvl="2" indent="0"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Check the *.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db</a:t>
            </a:r>
            <a:r>
              <a:rPr lang="en-US" altLang="en-US" sz="1800" dirty="0">
                <a:ea typeface="ＭＳ Ｐゴシック" panose="020B0600070205080204" pitchFamily="34" charset="-128"/>
              </a:rPr>
              <a:t> file that you load for “info…” tags</a:t>
            </a:r>
          </a:p>
          <a:p>
            <a:pPr marL="744538" lvl="2" indent="0"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that select what to save/restore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63F1CE-FCAE-244C-B740-C278AFF35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68" y="4466492"/>
            <a:ext cx="3618489" cy="223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55316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</Words>
  <Application>Microsoft Macintosh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Century Gothic</vt:lpstr>
      <vt:lpstr>Wingdings</vt:lpstr>
      <vt:lpstr>ORNL</vt:lpstr>
      <vt:lpstr>Autosave Lab</vt:lpstr>
      <vt:lpstr>Procedure</vt:lpstr>
      <vt:lpstr>Run IOC without autosave</vt:lpstr>
      <vt:lpstr>Configure IOC with autosave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2022-01-26T20:49:53Z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